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(FR),Baie de Somme (FR),Perigord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(FR),Ardeche (FR),Baie de Somme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(FR),Antibes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Cap d Agde (FR),Le Touquet (BE),Deauville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(FR),Deauville (FR),Le Cap d Agde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(FR),Chamonix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Plagne (FR),Val Thorens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Valloire (FR),Courchevel (FR),La Plagne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(BL),Tahiti (PF),Réunion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(GF),Saint Martin (ile d Amérique du nord) (MF),St Barthélémy (BL)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Toulouse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(FR),Toulouse (FR),Montpellier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Morzi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Royaume-Uni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Royaume-Uni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Royaume-Uni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6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062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St Barthélémy (B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trimestrielle Royaume-Uni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Royaume-Uni Réunion (RE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Royaume-Uni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Royaume-Uni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Royaume-Uni Nouvelle Caledonie (N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Royaume-Uni Tour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Royaume-Uni Marse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5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9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Royaume-Uni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Royaume-Uni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trimestrielle Royaume-Uni Morva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trimestrielle Royaume-Uni Massif Centra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Royaume-Uni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Royaume-Uni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Royaume-Uni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trimestrielle Royaume-Uni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Royaume-Uni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